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16" r:id="rId160"/>
    <p:sldId id="515" r:id="rId161"/>
    <p:sldId id="508" r:id="rId162"/>
    <p:sldId id="509" r:id="rId163"/>
    <p:sldId id="510" r:id="rId164"/>
    <p:sldId id="296" r:id="rId165"/>
    <p:sldId id="297" r:id="rId166"/>
    <p:sldId id="298" r:id="rId167"/>
    <p:sldId id="311" r:id="rId168"/>
    <p:sldId id="299" r:id="rId169"/>
    <p:sldId id="300" r:id="rId170"/>
    <p:sldId id="301" r:id="rId171"/>
    <p:sldId id="302" r:id="rId172"/>
    <p:sldId id="504" r:id="rId173"/>
    <p:sldId id="303" r:id="rId174"/>
    <p:sldId id="304" r:id="rId175"/>
    <p:sldId id="505" r:id="rId176"/>
    <p:sldId id="379" r:id="rId177"/>
    <p:sldId id="380" r:id="rId178"/>
    <p:sldId id="381" r:id="rId179"/>
    <p:sldId id="382" r:id="rId180"/>
    <p:sldId id="373" r:id="rId181"/>
    <p:sldId id="374" r:id="rId182"/>
    <p:sldId id="375" r:id="rId183"/>
    <p:sldId id="376" r:id="rId184"/>
    <p:sldId id="377" r:id="rId185"/>
    <p:sldId id="378" r:id="rId186"/>
    <p:sldId id="388" r:id="rId187"/>
    <p:sldId id="391" r:id="rId188"/>
    <p:sldId id="420" r:id="rId189"/>
    <p:sldId id="390" r:id="rId190"/>
    <p:sldId id="389" r:id="rId191"/>
    <p:sldId id="372"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notesMaster" Target="notesMasters/notesMaster1.xml"/><Relationship Id="rId194" Type="http://schemas.openxmlformats.org/officeDocument/2006/relationships/printerSettings" Target="printerSettings/printerSettings1.bin"/><Relationship Id="rId195" Type="http://schemas.openxmlformats.org/officeDocument/2006/relationships/presProps" Target="presProps.xml"/><Relationship Id="rId196" Type="http://schemas.openxmlformats.org/officeDocument/2006/relationships/viewProps" Target="viewProps.xml"/><Relationship Id="rId197" Type="http://schemas.openxmlformats.org/officeDocument/2006/relationships/theme" Target="theme/theme1.xml"/><Relationship Id="rId19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endParaRPr lang="en-US" dirty="0" smtClean="0"/>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endParaRPr lang="en-US" dirty="0" smtClean="0"/>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a:t>
            </a:r>
            <a:r>
              <a:rPr lang="en-US" smtClean="0"/>
              <a:t>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Managed Extensions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4379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37110</TotalTime>
  <Words>9226</Words>
  <Application>Microsoft Macintosh PowerPoint</Application>
  <PresentationFormat>On-screen Show (4:3)</PresentationFormat>
  <Paragraphs>1522</Paragraphs>
  <Slides>191</Slides>
  <Notes>59</Notes>
  <HiddenSlides>0</HiddenSlides>
  <MMClips>1</MMClips>
  <ScaleCrop>false</ScaleCrop>
  <HeadingPairs>
    <vt:vector size="4" baseType="variant">
      <vt:variant>
        <vt:lpstr>Theme</vt:lpstr>
      </vt:variant>
      <vt:variant>
        <vt:i4>1</vt:i4>
      </vt:variant>
      <vt:variant>
        <vt:lpstr>Slide Titles</vt:lpstr>
      </vt:variant>
      <vt:variant>
        <vt:i4>191</vt:i4>
      </vt:variant>
    </vt:vector>
  </HeadingPairs>
  <TitlesOfParts>
    <vt:vector size="19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Unmanaged Extensions</vt:lpstr>
      <vt:lpstr>Unmanaged Extensions</vt:lpstr>
      <vt:lpstr>Exercise</vt:lpstr>
      <vt:lpstr>Koan 13</vt:lpstr>
      <vt:lpstr>Managed Extensions</vt:lpstr>
      <vt:lpstr>Koan 14</vt:lpstr>
      <vt:lpstr>Security</vt:lpstr>
      <vt:lpstr>Security Rules</vt:lpstr>
      <vt:lpstr>Implement Interface org.neo4j.server.rest.security.SecurityRule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620</cp:revision>
  <cp:lastPrinted>2011-11-30T03:37:15Z</cp:lastPrinted>
  <dcterms:created xsi:type="dcterms:W3CDTF">2011-03-08T13:24:17Z</dcterms:created>
  <dcterms:modified xsi:type="dcterms:W3CDTF">2012-01-06T16:42:30Z</dcterms:modified>
</cp:coreProperties>
</file>